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7"/>
  </p:notesMasterIdLst>
  <p:handoutMasterIdLst>
    <p:handoutMasterId r:id="rId38"/>
  </p:handoutMasterIdLst>
  <p:sldIdLst>
    <p:sldId id="256" r:id="rId18"/>
    <p:sldId id="257" r:id="rId19"/>
    <p:sldId id="258" r:id="rId20"/>
    <p:sldId id="259" r:id="rId21"/>
    <p:sldId id="260" r:id="rId22"/>
    <p:sldId id="261" r:id="rId23"/>
    <p:sldId id="266" r:id="rId24"/>
    <p:sldId id="267" r:id="rId25"/>
    <p:sldId id="268" r:id="rId26"/>
    <p:sldId id="264" r:id="rId27"/>
    <p:sldId id="265" r:id="rId28"/>
    <p:sldId id="272" r:id="rId29"/>
    <p:sldId id="273" r:id="rId30"/>
    <p:sldId id="274" r:id="rId31"/>
    <p:sldId id="269" r:id="rId32"/>
    <p:sldId id="270" r:id="rId33"/>
    <p:sldId id="275" r:id="rId34"/>
    <p:sldId id="276" r:id="rId35"/>
    <p:sldId id="277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en Thousand Reasons" id="{A0769B68-464F-4B20-926A-8062A719F61E}">
          <p14:sldIdLst>
            <p14:sldId id="256"/>
          </p14:sldIdLst>
        </p14:section>
        <p14:section name="Chorus" id="{63DCD274-BCC6-4B0C-A6E9-55998B839209}">
          <p14:sldIdLst>
            <p14:sldId id="257"/>
            <p14:sldId id="258"/>
            <p14:sldId id="259"/>
          </p14:sldIdLst>
        </p14:section>
        <p14:section name="Verse 1" id="{77CEBB3E-262C-429A-94D6-B0863FF9D963}">
          <p14:sldIdLst>
            <p14:sldId id="260"/>
            <p14:sldId id="261"/>
          </p14:sldIdLst>
        </p14:section>
        <p14:section name="Chorus" id="{6319F175-3C45-4F54-B01F-1F2EBF1575F0}">
          <p14:sldIdLst>
            <p14:sldId id="266"/>
            <p14:sldId id="267"/>
            <p14:sldId id="268"/>
          </p14:sldIdLst>
        </p14:section>
        <p14:section name="Verse 2" id="{8FE4A750-20E5-457C-905F-3317FA037422}">
          <p14:sldIdLst>
            <p14:sldId id="264"/>
            <p14:sldId id="265"/>
          </p14:sldIdLst>
        </p14:section>
        <p14:section name="Chorus" id="{C42E90BD-34E8-4DD4-991B-31B229BAA2F1}">
          <p14:sldIdLst>
            <p14:sldId id="272"/>
            <p14:sldId id="273"/>
            <p14:sldId id="274"/>
          </p14:sldIdLst>
        </p14:section>
        <p14:section name="Verse 3" id="{0BD521CB-B272-48F7-9E21-A31663D8995B}">
          <p14:sldIdLst>
            <p14:sldId id="269"/>
            <p14:sldId id="270"/>
          </p14:sldIdLst>
        </p14:section>
        <p14:section name="Chorus" id="{70CE1F1D-4A8E-4D19-8B01-4839D9F5F238}">
          <p14:sldIdLst>
            <p14:sldId id="275"/>
            <p14:sldId id="276"/>
            <p14:sldId id="27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798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presProps" Target="presProps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Ten Thousand Reasons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You're rich in love, and You're slow to anger.</a:t>
            </a:r>
          </a:p>
          <a:p>
            <a:pPr latinLnBrk="1"/>
            <a:r>
              <a:rPr lang="en-US" dirty="0"/>
              <a:t>Your name is great, and Your heart is kind.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Ten Thousand Reasons</a:t>
            </a:r>
          </a:p>
        </p:txBody>
      </p:sp>
    </p:spTree>
    <p:extLst>
      <p:ext uri="{BB962C8B-B14F-4D97-AF65-F5344CB8AC3E}">
        <p14:creationId xmlns:p14="http://schemas.microsoft.com/office/powerpoint/2010/main" val="461039017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For all Your goodness,</a:t>
            </a:r>
          </a:p>
          <a:p>
            <a:pPr latinLnBrk="1"/>
            <a:r>
              <a:rPr lang="en-US" dirty="0"/>
              <a:t>I will keep on singing;</a:t>
            </a:r>
          </a:p>
          <a:p>
            <a:pPr latinLnBrk="1"/>
            <a:r>
              <a:rPr lang="en-US" dirty="0"/>
              <a:t>Ten thousand reasons for my heart to find.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Ten Thousand Reasons</a:t>
            </a:r>
          </a:p>
        </p:txBody>
      </p:sp>
    </p:spTree>
    <p:extLst>
      <p:ext uri="{BB962C8B-B14F-4D97-AF65-F5344CB8AC3E}">
        <p14:creationId xmlns:p14="http://schemas.microsoft.com/office/powerpoint/2010/main" val="1013370519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Bless the Lord, O my soul,</a:t>
            </a:r>
          </a:p>
          <a:p>
            <a:pPr latinLnBrk="1"/>
            <a:r>
              <a:rPr lang="en-US" dirty="0"/>
              <a:t>O my soul,</a:t>
            </a:r>
          </a:p>
          <a:p>
            <a:pPr latinLnBrk="1"/>
            <a:r>
              <a:rPr lang="en-US" dirty="0"/>
              <a:t>Worship His holy name.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Ten Thousand Reasons</a:t>
            </a:r>
          </a:p>
        </p:txBody>
      </p:sp>
    </p:spTree>
    <p:extLst>
      <p:ext uri="{BB962C8B-B14F-4D97-AF65-F5344CB8AC3E}">
        <p14:creationId xmlns:p14="http://schemas.microsoft.com/office/powerpoint/2010/main" val="3429385802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Sing like never before,</a:t>
            </a:r>
          </a:p>
          <a:p>
            <a:pPr latinLnBrk="1"/>
            <a:r>
              <a:rPr lang="en-US" dirty="0"/>
              <a:t>O my soul.</a:t>
            </a:r>
          </a:p>
          <a:p>
            <a:pPr latinLnBrk="1"/>
            <a:r>
              <a:rPr lang="en-US" dirty="0"/>
              <a:t>I'll worship Your holy name.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Ten Thousand Reasons</a:t>
            </a:r>
          </a:p>
        </p:txBody>
      </p:sp>
    </p:spTree>
    <p:extLst>
      <p:ext uri="{BB962C8B-B14F-4D97-AF65-F5344CB8AC3E}">
        <p14:creationId xmlns:p14="http://schemas.microsoft.com/office/powerpoint/2010/main" val="2255106268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Ten Thousand Reasons</a:t>
            </a:r>
          </a:p>
        </p:txBody>
      </p:sp>
    </p:spTree>
    <p:extLst>
      <p:ext uri="{BB962C8B-B14F-4D97-AF65-F5344CB8AC3E}">
        <p14:creationId xmlns:p14="http://schemas.microsoft.com/office/powerpoint/2010/main" val="3401290866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And on that day when my strength is failing,</a:t>
            </a:r>
          </a:p>
          <a:p>
            <a:pPr latinLnBrk="1"/>
            <a:r>
              <a:rPr lang="en-US" dirty="0"/>
              <a:t>The end draws near, and my time has come;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Ten Thousand Reasons</a:t>
            </a:r>
          </a:p>
        </p:txBody>
      </p:sp>
    </p:spTree>
    <p:extLst>
      <p:ext uri="{BB962C8B-B14F-4D97-AF65-F5344CB8AC3E}">
        <p14:creationId xmlns:p14="http://schemas.microsoft.com/office/powerpoint/2010/main" val="1457673821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Still my soul will sing Your praise unending:</a:t>
            </a:r>
          </a:p>
          <a:p>
            <a:pPr latinLnBrk="1"/>
            <a:r>
              <a:rPr lang="en-US" dirty="0"/>
              <a:t>Ten thousand years and then forevermore!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Ten Thousand Reasons</a:t>
            </a:r>
          </a:p>
        </p:txBody>
      </p:sp>
    </p:spTree>
    <p:extLst>
      <p:ext uri="{BB962C8B-B14F-4D97-AF65-F5344CB8AC3E}">
        <p14:creationId xmlns:p14="http://schemas.microsoft.com/office/powerpoint/2010/main" val="1397315402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Bless the Lord, O my soul,</a:t>
            </a:r>
          </a:p>
          <a:p>
            <a:pPr latinLnBrk="1"/>
            <a:r>
              <a:rPr lang="en-US" dirty="0"/>
              <a:t>O my soul,</a:t>
            </a:r>
          </a:p>
          <a:p>
            <a:pPr latinLnBrk="1"/>
            <a:r>
              <a:rPr lang="en-US" dirty="0"/>
              <a:t>Worship His holy name.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Ten Thousand Reasons</a:t>
            </a:r>
          </a:p>
        </p:txBody>
      </p:sp>
    </p:spTree>
    <p:extLst>
      <p:ext uri="{BB962C8B-B14F-4D97-AF65-F5344CB8AC3E}">
        <p14:creationId xmlns:p14="http://schemas.microsoft.com/office/powerpoint/2010/main" val="3545701649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Sing like never before,</a:t>
            </a:r>
          </a:p>
          <a:p>
            <a:pPr latinLnBrk="1"/>
            <a:r>
              <a:rPr lang="en-US" dirty="0"/>
              <a:t>O my soul.</a:t>
            </a:r>
          </a:p>
          <a:p>
            <a:pPr latinLnBrk="1"/>
            <a:r>
              <a:rPr lang="en-US" dirty="0"/>
              <a:t>I'll worship Your holy name.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Ten Thousand Reasons</a:t>
            </a:r>
          </a:p>
        </p:txBody>
      </p:sp>
    </p:spTree>
    <p:extLst>
      <p:ext uri="{BB962C8B-B14F-4D97-AF65-F5344CB8AC3E}">
        <p14:creationId xmlns:p14="http://schemas.microsoft.com/office/powerpoint/2010/main" val="934794913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Ten Thousand Reasons</a:t>
            </a:r>
          </a:p>
        </p:txBody>
      </p:sp>
    </p:spTree>
    <p:extLst>
      <p:ext uri="{BB962C8B-B14F-4D97-AF65-F5344CB8AC3E}">
        <p14:creationId xmlns:p14="http://schemas.microsoft.com/office/powerpoint/2010/main" val="1897233258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Bless the Lord, O my soul,</a:t>
            </a:r>
          </a:p>
          <a:p>
            <a:pPr latinLnBrk="1"/>
            <a:r>
              <a:rPr lang="en-US" dirty="0"/>
              <a:t>O my soul,</a:t>
            </a:r>
          </a:p>
          <a:p>
            <a:pPr latinLnBrk="1"/>
            <a:r>
              <a:rPr lang="en-US" dirty="0"/>
              <a:t>Worship His holy name.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Ten Thousand Reasons</a:t>
            </a:r>
          </a:p>
        </p:txBody>
      </p:sp>
    </p:spTree>
    <p:extLst>
      <p:ext uri="{BB962C8B-B14F-4D97-AF65-F5344CB8AC3E}">
        <p14:creationId xmlns:p14="http://schemas.microsoft.com/office/powerpoint/2010/main" val="912446623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Sing like never before,</a:t>
            </a:r>
          </a:p>
          <a:p>
            <a:pPr latinLnBrk="1"/>
            <a:r>
              <a:rPr lang="en-US" dirty="0"/>
              <a:t>O my soul.</a:t>
            </a:r>
          </a:p>
          <a:p>
            <a:pPr latinLnBrk="1"/>
            <a:r>
              <a:rPr lang="en-US" dirty="0"/>
              <a:t>I'll worship Your holy name.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Ten Thousand Reasons</a:t>
            </a:r>
          </a:p>
        </p:txBody>
      </p:sp>
    </p:spTree>
    <p:extLst>
      <p:ext uri="{BB962C8B-B14F-4D97-AF65-F5344CB8AC3E}">
        <p14:creationId xmlns:p14="http://schemas.microsoft.com/office/powerpoint/2010/main" val="3476015131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Ten Thousand Reasons</a:t>
            </a:r>
          </a:p>
        </p:txBody>
      </p:sp>
    </p:spTree>
    <p:extLst>
      <p:ext uri="{BB962C8B-B14F-4D97-AF65-F5344CB8AC3E}">
        <p14:creationId xmlns:p14="http://schemas.microsoft.com/office/powerpoint/2010/main" val="3544298839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The sun comes up, it's a new day dawning;</a:t>
            </a:r>
          </a:p>
          <a:p>
            <a:pPr latinLnBrk="1"/>
            <a:r>
              <a:rPr lang="en-US" dirty="0"/>
              <a:t>It's time to sing Your song again.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Ten Thousand Reasons</a:t>
            </a:r>
          </a:p>
        </p:txBody>
      </p:sp>
    </p:spTree>
    <p:extLst>
      <p:ext uri="{BB962C8B-B14F-4D97-AF65-F5344CB8AC3E}">
        <p14:creationId xmlns:p14="http://schemas.microsoft.com/office/powerpoint/2010/main" val="457068002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Whatever may pass,</a:t>
            </a:r>
          </a:p>
          <a:p>
            <a:pPr latinLnBrk="1"/>
            <a:r>
              <a:rPr lang="en-US" dirty="0"/>
              <a:t>and whatever lies before me,</a:t>
            </a:r>
          </a:p>
          <a:p>
            <a:pPr latinLnBrk="1"/>
            <a:r>
              <a:rPr lang="en-US" dirty="0"/>
              <a:t>Let me be singing when the evening comes.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Ten Thousand Reasons</a:t>
            </a:r>
          </a:p>
        </p:txBody>
      </p:sp>
    </p:spTree>
    <p:extLst>
      <p:ext uri="{BB962C8B-B14F-4D97-AF65-F5344CB8AC3E}">
        <p14:creationId xmlns:p14="http://schemas.microsoft.com/office/powerpoint/2010/main" val="558941720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Bless the Lord, O my soul,</a:t>
            </a:r>
          </a:p>
          <a:p>
            <a:pPr latinLnBrk="1"/>
            <a:r>
              <a:rPr lang="en-US" dirty="0"/>
              <a:t>O my soul,</a:t>
            </a:r>
          </a:p>
          <a:p>
            <a:pPr latinLnBrk="1"/>
            <a:r>
              <a:rPr lang="en-US" dirty="0"/>
              <a:t>Worship His holy name.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Ten Thousand Reasons</a:t>
            </a:r>
          </a:p>
        </p:txBody>
      </p:sp>
    </p:spTree>
    <p:extLst>
      <p:ext uri="{BB962C8B-B14F-4D97-AF65-F5344CB8AC3E}">
        <p14:creationId xmlns:p14="http://schemas.microsoft.com/office/powerpoint/2010/main" val="321411968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Sing like never before,</a:t>
            </a:r>
          </a:p>
          <a:p>
            <a:pPr latinLnBrk="1"/>
            <a:r>
              <a:rPr lang="en-US" dirty="0"/>
              <a:t>O my soul.</a:t>
            </a:r>
          </a:p>
          <a:p>
            <a:pPr latinLnBrk="1"/>
            <a:r>
              <a:rPr lang="en-US" dirty="0"/>
              <a:t>I'll worship Your holy name.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Ten Thousand Reasons</a:t>
            </a:r>
          </a:p>
        </p:txBody>
      </p:sp>
    </p:spTree>
    <p:extLst>
      <p:ext uri="{BB962C8B-B14F-4D97-AF65-F5344CB8AC3E}">
        <p14:creationId xmlns:p14="http://schemas.microsoft.com/office/powerpoint/2010/main" val="1569999074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Ten Thousand Reasons</a:t>
            </a:r>
          </a:p>
        </p:txBody>
      </p:sp>
    </p:spTree>
    <p:extLst>
      <p:ext uri="{BB962C8B-B14F-4D97-AF65-F5344CB8AC3E}">
        <p14:creationId xmlns:p14="http://schemas.microsoft.com/office/powerpoint/2010/main" val="1448085557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1210</TotalTime>
  <Words>302</Words>
  <Application>Microsoft Office PowerPoint</Application>
  <PresentationFormat>On-screen Show (4:3)</PresentationFormat>
  <Paragraphs>57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19</vt:i4>
      </vt:variant>
    </vt:vector>
  </HeadingPairs>
  <TitlesOfParts>
    <vt:vector size="41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140</cp:revision>
  <dcterms:created xsi:type="dcterms:W3CDTF">2011-12-04T14:58:54Z</dcterms:created>
  <dcterms:modified xsi:type="dcterms:W3CDTF">2023-07-01T05:22:23Z</dcterms:modified>
</cp:coreProperties>
</file>